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76BF0-77C6-4EED-9F0F-39EC6F496777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3DD9-9072-4F12-B377-F102EB22A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9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8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9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9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3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41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3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4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8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4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74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4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7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0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11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18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09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9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78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54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30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2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89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09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1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30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29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CBBE-5848-42DC-BE25-0DCFDA8D1BE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84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4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92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0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77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2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4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5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7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3DD9-9072-4F12-B377-F102EB22A6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9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8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1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0A2D-B402-430E-A831-98B195E99E0A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33DE-74F7-475D-9D75-B2D39241F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279" y="2534025"/>
            <a:ext cx="3512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Attention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2" y="1843600"/>
            <a:ext cx="4331757" cy="2936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73086" y="3311992"/>
            <a:ext cx="3758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Cafe operators!</a:t>
            </a:r>
            <a:endParaRPr lang="en-GB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5.55112E-17 L -0.19753 0.0034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1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xit" presetSubtype="8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4" grpId="2" build="allAtOnce"/>
      <p:bldP spid="4" grpId="3" build="allAtOnce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t="18895" r="70489"/>
          <a:stretch/>
        </p:blipFill>
        <p:spPr>
          <a:xfrm>
            <a:off x="8130207" y="0"/>
            <a:ext cx="3722421" cy="6460435"/>
          </a:xfrm>
          <a:prstGeom prst="rect">
            <a:avLst/>
          </a:prstGeom>
        </p:spPr>
      </p:pic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735198" y="1455265"/>
            <a:ext cx="711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If your restaurant doesn’t have a web platform where you can conveniently receive and process orders, </a:t>
            </a:r>
            <a:endParaRPr lang="en-GB" sz="32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456902" y="3136612"/>
            <a:ext cx="767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then you stand the risk of the following;</a:t>
            </a:r>
            <a:endParaRPr lang="en-GB" sz="3200" b="1" dirty="0">
              <a:solidFill>
                <a:schemeClr val="accent4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75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293445" y="866285"/>
            <a:ext cx="960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ato" panose="020F0502020204030203" pitchFamily="34" charset="0"/>
              </a:rPr>
              <a:t>You’re </a:t>
            </a:r>
            <a:r>
              <a:rPr lang="en-GB" sz="4000" b="1" dirty="0">
                <a:latin typeface="Lato" panose="020F0502020204030203" pitchFamily="34" charset="0"/>
              </a:rPr>
              <a:t>leaving tons of money on the table</a:t>
            </a:r>
            <a:endParaRPr lang="en-GB" sz="4000" b="1" dirty="0" smtClean="0">
              <a:latin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2126921"/>
            <a:ext cx="4910138" cy="43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2455644" y="687380"/>
            <a:ext cx="728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</a:rPr>
              <a:t>you’re doing your customers a great disservice</a:t>
            </a:r>
            <a:endParaRPr lang="en-GB" sz="4000" b="1" dirty="0" smtClean="0">
              <a:latin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16" y="2567603"/>
            <a:ext cx="3730568" cy="3730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35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973705" y="761964"/>
            <a:ext cx="824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your competitors are beating you to it and you’ll get out of business in no time, if you don’t go back to the drawing board.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03" y="3056173"/>
            <a:ext cx="4331757" cy="293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80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198452" y="2506943"/>
            <a:ext cx="9416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And speaking of going back to the drawing board, check these out;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317724" y="1003039"/>
            <a:ext cx="8899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According to verified stats, digital ordering and delivery have grown 300% faster than dine-in traffic since 2014.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26" y="2572699"/>
            <a:ext cx="3429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68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317724" y="1003039"/>
            <a:ext cx="889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Ubuntu" panose="020B0504030602030204" pitchFamily="34" charset="0"/>
              </a:rPr>
              <a:t>60% of US consumers order food delivery or takeout at least once a week.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26" y="2572699"/>
            <a:ext cx="3429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48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317724" y="1003039"/>
            <a:ext cx="889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Ubuntu" panose="020B0504030602030204" pitchFamily="34" charset="0"/>
              </a:rPr>
              <a:t>34% of consumers in the US spend at least $50 per order when ordering food online.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26" y="2572699"/>
            <a:ext cx="3429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0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709530" y="583059"/>
            <a:ext cx="906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There’s no doubt, online ordering is the future of this business, and the earlier you jump on the trend the better for you!</a:t>
            </a:r>
            <a:endParaRPr lang="en-GB" sz="32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9" y="2554355"/>
            <a:ext cx="3647661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Just before you get excited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80" y="1533931"/>
            <a:ext cx="4068580" cy="4068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13518" y="2210796"/>
            <a:ext cx="594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If you’re still 100% reliant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517" y="2869315"/>
            <a:ext cx="5942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on only customers that come through your doors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t="18895" r="70489"/>
          <a:stretch/>
        </p:blipFill>
        <p:spPr>
          <a:xfrm>
            <a:off x="7215807" y="0"/>
            <a:ext cx="3722421" cy="6460435"/>
          </a:xfrm>
          <a:prstGeom prst="rect">
            <a:avLst/>
          </a:prstGeom>
        </p:spPr>
      </p:pic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013494" y="2038244"/>
            <a:ext cx="6023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Setting up such a robust platform isn’t going to be any cheap or easy</a:t>
            </a:r>
            <a:endParaRPr lang="en-GB" sz="32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5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773025" y="1156852"/>
            <a:ext cx="10645949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you’ll need a proficient web developer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0320"/>
            <a:ext cx="4644887" cy="3096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7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773025" y="977947"/>
            <a:ext cx="10645949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D</a:t>
            </a:r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igital </a:t>
            </a:r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marketing consultant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45" y="2544418"/>
            <a:ext cx="5326908" cy="3558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8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773025" y="977947"/>
            <a:ext cx="10645949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D</a:t>
            </a:r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igital </a:t>
            </a:r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marketing consultant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45" y="2544418"/>
            <a:ext cx="5326908" cy="3558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840643" y="2447309"/>
            <a:ext cx="10231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restaurant booking &amp; menu software and a host of other resources.</a:t>
            </a:r>
          </a:p>
        </p:txBody>
      </p:sp>
    </p:spTree>
    <p:extLst>
      <p:ext uri="{BB962C8B-B14F-4D97-AF65-F5344CB8AC3E}">
        <p14:creationId xmlns:p14="http://schemas.microsoft.com/office/powerpoint/2010/main" val="25587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682957" y="1481937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least </a:t>
            </a:r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$10, 000 - $15, 000 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4174"/>
            <a:ext cx="4242737" cy="3791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8405" y="772130"/>
            <a:ext cx="7535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Surely it’s going to cost you at 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405" y="986556"/>
            <a:ext cx="7104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to set up fully, but trust me, it’ll be worth it at the end.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8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8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78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 build="allAtOnce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But wait a minute…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785296" y="940868"/>
            <a:ext cx="8621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What If You Could Get A Professional And An Efficient Job Done At A Far Cheaper Price?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03" y="3056173"/>
            <a:ext cx="4331757" cy="293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41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46" y="2842592"/>
            <a:ext cx="5326908" cy="3558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785296" y="682451"/>
            <a:ext cx="862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..And By A Team With An Outstanding Track Record That Understands Your Audience As Well As Your Business Needs!</a:t>
            </a:r>
          </a:p>
        </p:txBody>
      </p:sp>
    </p:spTree>
    <p:extLst>
      <p:ext uri="{BB962C8B-B14F-4D97-AF65-F5344CB8AC3E}">
        <p14:creationId xmlns:p14="http://schemas.microsoft.com/office/powerpoint/2010/main" val="12567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I’m talking about a team that’ll help you;</a:t>
            </a:r>
          </a:p>
        </p:txBody>
      </p:sp>
    </p:spTree>
    <p:extLst>
      <p:ext uri="{BB962C8B-B14F-4D97-AF65-F5344CB8AC3E}">
        <p14:creationId xmlns:p14="http://schemas.microsoft.com/office/powerpoint/2010/main" val="19092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30" y="2783771"/>
            <a:ext cx="3717439" cy="3688582"/>
          </a:xfrm>
          <a:prstGeom prst="rect">
            <a:avLst/>
          </a:prstGeom>
        </p:spPr>
      </p:pic>
      <p:sp>
        <p:nvSpPr>
          <p:cNvPr id="6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618938" y="833601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you’re probably looking for a way to get </a:t>
            </a:r>
          </a:p>
        </p:txBody>
      </p:sp>
      <p:sp>
        <p:nvSpPr>
          <p:cNvPr id="7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786328" y="1357000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business online so you can start getting </a:t>
            </a:r>
          </a:p>
        </p:txBody>
      </p:sp>
      <p:sp>
        <p:nvSpPr>
          <p:cNvPr id="10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848788" y="1839182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more orders coming in on a daily basis...</a:t>
            </a:r>
          </a:p>
        </p:txBody>
      </p:sp>
    </p:spTree>
    <p:extLst>
      <p:ext uri="{BB962C8B-B14F-4D97-AF65-F5344CB8AC3E}">
        <p14:creationId xmlns:p14="http://schemas.microsoft.com/office/powerpoint/2010/main" val="2321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5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960747"/>
            <a:ext cx="926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Set up a dashing platform online that beautifully displays your available menu in </a:t>
            </a:r>
            <a:r>
              <a:rPr lang="en-GB" sz="3200" b="1" dirty="0" err="1">
                <a:solidFill>
                  <a:schemeClr val="bg1"/>
                </a:solidFill>
                <a:latin typeface="Lato" panose="020F0502020204030203" pitchFamily="34" charset="0"/>
              </a:rPr>
              <a:t>realtime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2823816"/>
            <a:ext cx="4386470" cy="2924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3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960747"/>
            <a:ext cx="926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Deploy an interactive restaurant booking &amp; menu option using a very effective in-house tool.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9" y="2554355"/>
            <a:ext cx="3647661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1139651"/>
            <a:ext cx="926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Make order placement and processing super simple and straightforward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0" y="3120885"/>
            <a:ext cx="4865442" cy="2554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980226" y="2169013"/>
            <a:ext cx="10231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Deploy our marketing expertise and experience to create buzz around your special offers.</a:t>
            </a:r>
          </a:p>
        </p:txBody>
      </p:sp>
    </p:spTree>
    <p:extLst>
      <p:ext uri="{BB962C8B-B14F-4D97-AF65-F5344CB8AC3E}">
        <p14:creationId xmlns:p14="http://schemas.microsoft.com/office/powerpoint/2010/main" val="41051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1139651"/>
            <a:ext cx="926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And finally help you maintain and optimize the entire 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21" y="2890751"/>
            <a:ext cx="3429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19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Would you jump on it?</a:t>
            </a:r>
          </a:p>
        </p:txBody>
      </p:sp>
    </p:spTree>
    <p:extLst>
      <p:ext uri="{BB962C8B-B14F-4D97-AF65-F5344CB8AC3E}">
        <p14:creationId xmlns:p14="http://schemas.microsoft.com/office/powerpoint/2010/main" val="34486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">
            <a:extLst>
              <a:ext uri="{FF2B5EF4-FFF2-40B4-BE49-F238E27FC236}">
                <a16:creationId xmlns:a16="http://schemas.microsoft.com/office/drawing/2014/main" id="{6F5A4448-E2CE-4AB9-8D9A-2C0B35D34893}"/>
              </a:ext>
            </a:extLst>
          </p:cNvPr>
          <p:cNvSpPr/>
          <p:nvPr/>
        </p:nvSpPr>
        <p:spPr>
          <a:xfrm>
            <a:off x="1893082" y="3032101"/>
            <a:ext cx="8534400" cy="137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Medium" panose="02000603030000020004" pitchFamily="2" charset="0"/>
              </a:rPr>
              <a:t>you would!</a:t>
            </a:r>
            <a:endParaRPr lang="en-GB" sz="5400" dirty="0">
              <a:solidFill>
                <a:schemeClr val="accent4">
                  <a:lumMod val="60000"/>
                  <a:lumOff val="40000"/>
                </a:schemeClr>
              </a:solidFill>
              <a:latin typeface="Gotham Medium" panose="02000603030000020004" pitchFamily="2" charset="0"/>
            </a:endParaRPr>
          </a:p>
        </p:txBody>
      </p:sp>
      <p:sp useBgFill="1">
        <p:nvSpPr>
          <p:cNvPr id="5" name="===">
            <a:extLst>
              <a:ext uri="{FF2B5EF4-FFF2-40B4-BE49-F238E27FC236}">
                <a16:creationId xmlns:a16="http://schemas.microsoft.com/office/drawing/2014/main" id="{BFAF98B4-2DF1-47E4-973C-EB492B52F681}"/>
              </a:ext>
            </a:extLst>
          </p:cNvPr>
          <p:cNvSpPr/>
          <p:nvPr/>
        </p:nvSpPr>
        <p:spPr>
          <a:xfrm>
            <a:off x="1129379" y="1500554"/>
            <a:ext cx="9064137" cy="1964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495780" y="2090737"/>
            <a:ext cx="8565301" cy="137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Gotham Medium" panose="02000603030000020004" pitchFamily="2" charset="0"/>
              </a:rPr>
              <a:t>Of Course </a:t>
            </a:r>
            <a:endParaRPr lang="id-ID" sz="6000" dirty="0">
              <a:solidFill>
                <a:schemeClr val="bg1"/>
              </a:solidFill>
              <a:latin typeface="Gotham Medium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960747"/>
            <a:ext cx="9267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So if you’re ready to take a leap in your business today, then click on the link below this video to contact us right now!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46" y="3281570"/>
            <a:ext cx="6198705" cy="2613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462491" y="960747"/>
            <a:ext cx="9267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You need to act fast so you can secure a spot on our client list as we work only with a handful of businesses per time so as to deliver quality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09" y="3429000"/>
            <a:ext cx="4366358" cy="2916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030200" y="2370483"/>
            <a:ext cx="10131599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….Don’t miss out on this </a:t>
            </a:r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opportunity</a:t>
            </a:r>
            <a:endParaRPr lang="en-GB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" name="teks">
            <a:extLst>
              <a:ext uri="{FF2B5EF4-FFF2-40B4-BE49-F238E27FC236}">
                <a16:creationId xmlns:a16="http://schemas.microsoft.com/office/drawing/2014/main" id="{6CAB89B8-5866-46E7-ADE8-31EF125B6603}"/>
              </a:ext>
            </a:extLst>
          </p:cNvPr>
          <p:cNvSpPr/>
          <p:nvPr/>
        </p:nvSpPr>
        <p:spPr>
          <a:xfrm>
            <a:off x="895350" y="3429000"/>
            <a:ext cx="10401300" cy="779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Click </a:t>
            </a:r>
            <a:r>
              <a:rPr lang="en-GB" sz="5400" b="1" dirty="0">
                <a:solidFill>
                  <a:schemeClr val="bg1"/>
                </a:solidFill>
                <a:latin typeface="Ubuntu" panose="020B0504030602030204" pitchFamily="34" charset="0"/>
              </a:rPr>
              <a:t>the button below.</a:t>
            </a:r>
            <a:endParaRPr lang="en-GB" sz="5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Then pay very close attention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7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0244"/>
            <a:ext cx="5766352" cy="3844235"/>
          </a:xfrm>
          <a:prstGeom prst="rect">
            <a:avLst/>
          </a:prstGeom>
        </p:spPr>
      </p:pic>
      <p:sp>
        <p:nvSpPr>
          <p:cNvPr id="4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618937" y="747015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Lato" panose="020F0502020204030203" pitchFamily="34" charset="0"/>
              </a:rPr>
              <a:t>I’ll be revealing a simple strategy restaurants</a:t>
            </a:r>
            <a:endParaRPr lang="en-GB" sz="3200" b="1" dirty="0" smtClean="0">
              <a:latin typeface="Lato" panose="020F0502020204030203" pitchFamily="34" charset="0"/>
            </a:endParaRPr>
          </a:p>
        </p:txBody>
      </p:sp>
      <p:sp>
        <p:nvSpPr>
          <p:cNvPr id="5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100745" y="1331790"/>
            <a:ext cx="928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Lato" panose="020F0502020204030203" pitchFamily="34" charset="0"/>
              </a:rPr>
              <a:t>operators are currently using to </a:t>
            </a:r>
            <a:r>
              <a:rPr lang="en-GB" sz="3200" b="1" dirty="0">
                <a:solidFill>
                  <a:srgbClr val="FB6932"/>
                </a:solidFill>
                <a:latin typeface="Lato" panose="020F0502020204030203" pitchFamily="34" charset="0"/>
              </a:rPr>
              <a:t>get tons of orders</a:t>
            </a:r>
            <a:endParaRPr lang="en-GB" sz="3200" b="1" dirty="0" smtClean="0">
              <a:solidFill>
                <a:srgbClr val="FB6932"/>
              </a:solidFill>
              <a:latin typeface="Lato" panose="020F0502020204030203" pitchFamily="34" charset="0"/>
            </a:endParaRPr>
          </a:p>
        </p:txBody>
      </p:sp>
      <p:sp>
        <p:nvSpPr>
          <p:cNvPr id="6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253145" y="1901633"/>
            <a:ext cx="928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Lato" panose="020F0502020204030203" pitchFamily="34" charset="0"/>
              </a:rPr>
              <a:t>daily from people they’ve never even met before</a:t>
            </a:r>
            <a:endParaRPr lang="en-GB" sz="3200" b="1" dirty="0" smtClean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1487861"/>
            <a:ext cx="4876190" cy="48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179" y="759683"/>
            <a:ext cx="7296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restaurant business has gone beyond brick and mortar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4" y="568477"/>
            <a:ext cx="1432123" cy="143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6431" y="2000600"/>
            <a:ext cx="242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B6932"/>
                </a:solidFill>
              </a:rPr>
              <a:t>Digital</a:t>
            </a:r>
            <a:endParaRPr lang="en-GB" sz="6600" b="1" dirty="0">
              <a:solidFill>
                <a:srgbClr val="FB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1745 -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279" y="2534025"/>
            <a:ext cx="3512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These days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2" y="1843600"/>
            <a:ext cx="4331757" cy="2936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361121" y="3311992"/>
            <a:ext cx="4651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either </a:t>
            </a:r>
            <a:r>
              <a:rPr lang="en-GB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too busy</a:t>
            </a:r>
            <a:endParaRPr lang="en-GB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887" y="2843992"/>
            <a:ext cx="234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too lazy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218" y="2852518"/>
            <a:ext cx="57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Probably </a:t>
            </a:r>
            <a:r>
              <a:rPr lang="en-GB" sz="4400" b="1" dirty="0">
                <a:solidFill>
                  <a:schemeClr val="bg1"/>
                </a:solidFill>
              </a:rPr>
              <a:t>too careful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179" y="759683"/>
            <a:ext cx="729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due to </a:t>
            </a:r>
            <a:r>
              <a:rPr lang="en-GB" sz="4000" b="1" dirty="0" err="1">
                <a:solidFill>
                  <a:schemeClr val="bg1"/>
                </a:solidFill>
              </a:rPr>
              <a:t>Covid</a:t>
            </a:r>
            <a:r>
              <a:rPr lang="en-GB" sz="4000" b="1" dirty="0">
                <a:solidFill>
                  <a:schemeClr val="bg1"/>
                </a:solidFill>
              </a:rPr>
              <a:t>,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179" y="1467933"/>
            <a:ext cx="532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to visit any public restaurant or eatery.</a:t>
            </a:r>
          </a:p>
        </p:txBody>
      </p:sp>
    </p:spTree>
    <p:extLst>
      <p:ext uri="{BB962C8B-B14F-4D97-AF65-F5344CB8AC3E}">
        <p14:creationId xmlns:p14="http://schemas.microsoft.com/office/powerpoint/2010/main" val="32715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19779 -0.00185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-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xit" presetSubtype="8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xit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7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  <p:bldP spid="6" grpId="0"/>
      <p:bldP spid="6" grpId="1"/>
      <p:bldP spid="7" grpId="2" build="allAtOnce"/>
      <p:bldP spid="8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NGE TEXT HERE">
            <a:extLst>
              <a:ext uri="{FF2B5EF4-FFF2-40B4-BE49-F238E27FC236}">
                <a16:creationId xmlns:a16="http://schemas.microsoft.com/office/drawing/2014/main" id="{61A6329D-0FF3-4F74-A5B5-CD6E2F1831B4}"/>
              </a:ext>
            </a:extLst>
          </p:cNvPr>
          <p:cNvSpPr txBox="1"/>
          <p:nvPr/>
        </p:nvSpPr>
        <p:spPr>
          <a:xfrm>
            <a:off x="1973705" y="761964"/>
            <a:ext cx="824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They’ll rather place an order online as it’s far easy and much more convenient for them.</a:t>
            </a:r>
            <a:endParaRPr lang="en-GB" sz="32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9" y="2554355"/>
            <a:ext cx="3647661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">
            <a:extLst>
              <a:ext uri="{FF2B5EF4-FFF2-40B4-BE49-F238E27FC236}">
                <a16:creationId xmlns:a16="http://schemas.microsoft.com/office/drawing/2014/main" id="{32C98750-391F-4DFA-A45C-56E070C26B38}"/>
              </a:ext>
            </a:extLst>
          </p:cNvPr>
          <p:cNvSpPr/>
          <p:nvPr/>
        </p:nvSpPr>
        <p:spPr>
          <a:xfrm>
            <a:off x="1618938" y="2906139"/>
            <a:ext cx="867281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So that brings me to the gist of this video...</a:t>
            </a:r>
            <a:endParaRPr lang="id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610</Words>
  <Application>Microsoft Office PowerPoint</Application>
  <PresentationFormat>Widescreen</PresentationFormat>
  <Paragraphs>96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Gotham Medium</vt:lpstr>
      <vt:lpstr>Lato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Roland Ekeocha</dc:creator>
  <cp:lastModifiedBy>Roland Ekeocha</cp:lastModifiedBy>
  <cp:revision>45</cp:revision>
  <dcterms:created xsi:type="dcterms:W3CDTF">2020-10-04T22:45:48Z</dcterms:created>
  <dcterms:modified xsi:type="dcterms:W3CDTF">2020-10-05T06:20:04Z</dcterms:modified>
</cp:coreProperties>
</file>